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46cd2b80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46cd2b80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c3ce52a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1c3ce52a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298026279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29802627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46cd2b80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46cd2b80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1c3ce52a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1c3ce52a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6cd2b8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6cd2b8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c3ce52a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c3ce52a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little ink goes a long way!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Once an ink wash dries, you cannot manipulate it, only add onto it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You can layer ink washes on top of each other to darken them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1c3ce52a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1c3ce52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little ink goes a long way!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Once an ink wash dries, you cannot manipulate it, only add onto it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You can layer ink washes on top of each other to darken them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6cd2b80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46cd2b80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1c3ce52a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1c3ce52a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not to get on clothes--it will stain! If you do, rinse immediately</a:t>
            </a:r>
            <a:endParaRPr sz="17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.jpg"/><Relationship Id="rId5" Type="http://schemas.openxmlformats.org/officeDocument/2006/relationships/image" Target="../media/image11.jpg"/><Relationship Id="rId6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.jpg"/><Relationship Id="rId5" Type="http://schemas.openxmlformats.org/officeDocument/2006/relationships/image" Target="../media/image11.jpg"/><Relationship Id="rId6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Drawing Class #4!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Presented by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Karen Kliethermes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222025" y="103600"/>
            <a:ext cx="37002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Steps!</a:t>
            </a: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 pencil, </a:t>
            </a:r>
            <a:r>
              <a:rPr i="1"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gesture drawing</a:t>
            </a: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of nature object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(Lightly) in pencil, </a:t>
            </a:r>
            <a:r>
              <a:rPr i="1"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line drawing</a:t>
            </a:r>
            <a:r>
              <a:rPr lang="en" sz="1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of nature object</a:t>
            </a:r>
            <a:endParaRPr sz="19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Start with </a:t>
            </a:r>
            <a:r>
              <a:rPr i="1"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lighter ink washes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covering majority of line drawing 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AutoNum type="arabicPeriod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Move up slowly to your </a:t>
            </a:r>
            <a:r>
              <a:rPr i="1"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midtones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then </a:t>
            </a:r>
            <a:r>
              <a:rPr i="1"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darkest tones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and details last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ndian ink wash on top of life drawing" id="121" name="Google Shape;121;p22"/>
          <p:cNvPicPr preferRelativeResize="0"/>
          <p:nvPr/>
        </p:nvPicPr>
        <p:blipFill rotWithShape="1">
          <a:blip r:embed="rId3">
            <a:alphaModFix/>
          </a:blip>
          <a:srcRect b="8416" l="3180" r="6215" t="0"/>
          <a:stretch/>
        </p:blipFill>
        <p:spPr>
          <a:xfrm>
            <a:off x="4624725" y="155425"/>
            <a:ext cx="3674337" cy="230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ia Ink and white ink over figure drawing" id="122" name="Google Shape;122;p22"/>
          <p:cNvPicPr preferRelativeResize="0"/>
          <p:nvPr/>
        </p:nvPicPr>
        <p:blipFill rotWithShape="1">
          <a:blip r:embed="rId4">
            <a:alphaModFix/>
          </a:blip>
          <a:srcRect b="8376" l="0" r="0" t="4727"/>
          <a:stretch/>
        </p:blipFill>
        <p:spPr>
          <a:xfrm>
            <a:off x="4611787" y="2616176"/>
            <a:ext cx="3700200" cy="236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Thank You! :)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Presented by Karen Kliethermes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206450" y="133925"/>
            <a:ext cx="88074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Professor Raj’s Next Assignment</a:t>
            </a:r>
            <a:endParaRPr sz="27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Basic project guidelines: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Char char="○"/>
            </a:pPr>
            <a:r>
              <a:rPr lang="en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Must be a drawing with text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○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Subject is open--could be anything!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1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○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Vision of either the past or present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Prof. Raj wants you to have an idea in mind this week for this future assignment</a:t>
            </a:r>
            <a:endParaRPr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22025" y="103600"/>
            <a:ext cx="35895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Goals: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Strengthen previously learned drawing skills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Expand drawing skills using ink and brush!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Challenge ability to achieve value with ink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Explore your own artistic way! Are you realistic? Abstract? Expressionistic?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ink painting"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400" y="826200"/>
            <a:ext cx="4455224" cy="35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22025" y="103600"/>
            <a:ext cx="35820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Ink and Brush</a:t>
            </a: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Achieve different values through specific ratios of ink to water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More ink in mixture yields darker tones, more water in mixture yields lighter tones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Ink is tricky and unpredictable!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ink painting"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7643" y="259025"/>
            <a:ext cx="1894432" cy="237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k painting"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5975" y="2497875"/>
            <a:ext cx="2312725" cy="231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k painting"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0875" y="2795825"/>
            <a:ext cx="2531200" cy="211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k painting" id="75" name="Google Shape;7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7025" y="377425"/>
            <a:ext cx="2817849" cy="199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222025" y="103600"/>
            <a:ext cx="35745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Ink and Brush</a:t>
            </a:r>
            <a:endParaRPr sz="24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Once ink is on the page, you can’t really remove it--part of it’s charm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Can be more expressionistic and abstract rather than perfectly realistic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Ink drawing/painting focuses more on </a:t>
            </a:r>
            <a:r>
              <a:rPr i="1"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line quality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i="1"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texture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to convey subject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ink painting"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7643" y="259025"/>
            <a:ext cx="1894432" cy="237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k painting"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5975" y="2497875"/>
            <a:ext cx="2312725" cy="231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k painting"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0875" y="2795825"/>
            <a:ext cx="2531200" cy="211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k painting" id="84" name="Google Shape;8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7025" y="377425"/>
            <a:ext cx="2817849" cy="199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199825" y="96200"/>
            <a:ext cx="39669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Tips: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lid of water cup as an </a:t>
            </a:r>
            <a:r>
              <a:rPr i="1"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ink wash developer</a:t>
            </a:r>
            <a:endParaRPr i="1"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○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</a:t>
            </a: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ou can dip brush in water, then in ink, and mix it around on the lid to see the wash before it’s on paper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Add more ink to wash as you go to achieve darker colors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mbria"/>
              <a:buChar char="●"/>
            </a:pPr>
            <a:r>
              <a:rPr lang="en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You can use the ink without water to get darkest tones after lightest tones are established</a:t>
            </a:r>
            <a:endParaRPr sz="19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making ink washes"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025" y="406050"/>
            <a:ext cx="4655051" cy="188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king ink washes palette"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125" y="2683125"/>
            <a:ext cx="4558850" cy="212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199825" y="96200"/>
            <a:ext cx="39669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Tips: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little ink goes a long way! 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Once an ink wash dries, you cannot manipulate it, only add onto it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You can layer ink washes on top of each other to darken them</a:t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Char char="●"/>
            </a:pPr>
            <a:r>
              <a:rPr lang="en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Be careful to not get ink on your clothes! If you do, rinse immediately</a:t>
            </a:r>
            <a:endParaRPr sz="2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 result for ink painting spill" id="97" name="Google Shape;97;p19"/>
          <p:cNvPicPr preferRelativeResize="0"/>
          <p:nvPr/>
        </p:nvPicPr>
        <p:blipFill rotWithShape="1">
          <a:blip r:embed="rId3">
            <a:alphaModFix/>
          </a:blip>
          <a:srcRect b="12590" l="0" r="0" t="12732"/>
          <a:stretch/>
        </p:blipFill>
        <p:spPr>
          <a:xfrm>
            <a:off x="4675600" y="2571759"/>
            <a:ext cx="4053925" cy="2270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975" y="310950"/>
            <a:ext cx="2035201" cy="2035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pilled ink" id="99" name="Google Shape;99;p19"/>
          <p:cNvPicPr preferRelativeResize="0"/>
          <p:nvPr/>
        </p:nvPicPr>
        <p:blipFill rotWithShape="1">
          <a:blip r:embed="rId5">
            <a:alphaModFix/>
          </a:blip>
          <a:srcRect b="0" l="3362" r="0" t="0"/>
          <a:stretch/>
        </p:blipFill>
        <p:spPr>
          <a:xfrm>
            <a:off x="6586650" y="351688"/>
            <a:ext cx="2416751" cy="19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222025" y="103600"/>
            <a:ext cx="38484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Tips: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If your paper gets too saturated with water: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8572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paper will warp, or “buckle”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1" marL="8572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○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ink will spread out when in contact with the wet portion of the paper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 avoid this, use the </a:t>
            </a:r>
            <a:r>
              <a:rPr lang="en" sz="18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edge of your water cup to remove excess water from your brush</a:t>
            </a:r>
            <a:r>
              <a:rPr i="1"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before applying on paper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11848" l="4406" r="0" t="12393"/>
          <a:stretch/>
        </p:blipFill>
        <p:spPr>
          <a:xfrm>
            <a:off x="4386975" y="140625"/>
            <a:ext cx="4370725" cy="25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0" l="14426" r="19788" t="0"/>
          <a:stretch/>
        </p:blipFill>
        <p:spPr>
          <a:xfrm>
            <a:off x="6567100" y="2949875"/>
            <a:ext cx="2368226" cy="199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ater paper ink warp"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3825" y="2894430"/>
            <a:ext cx="2368225" cy="210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222025" y="103600"/>
            <a:ext cx="3848400" cy="4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Today’s Tips:</a:t>
            </a:r>
            <a:endParaRPr sz="3000" u="sng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Leave the lightest parts of the nature object untouched, so that it’s white like the paper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 the shape of your brush to your advantage--you can create textures with the different brush shapes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Char char="●"/>
            </a:pPr>
            <a:r>
              <a:rPr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Other techniques include: blowing on ink, splattering with brushes, alcohol or salt to change texture of ink, dropping ink onto painted water on paper</a:t>
            </a:r>
            <a:endParaRPr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blown flowers alcohol inks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298" y="103600"/>
            <a:ext cx="1596027" cy="223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dia ink still life"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200" y="143125"/>
            <a:ext cx="2866700" cy="2152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dia ink brush marks"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400" y="2438925"/>
            <a:ext cx="4018575" cy="25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